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Playfair Display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PlayfairDisplay-bold.fntdata"/><Relationship Id="rId21" Type="http://schemas.openxmlformats.org/officeDocument/2006/relationships/font" Target="fonts/PlayfairDisplay-regular.fntdata"/><Relationship Id="rId24" Type="http://schemas.openxmlformats.org/officeDocument/2006/relationships/font" Target="fonts/PlayfairDisplay-boldItalic.fntdata"/><Relationship Id="rId23" Type="http://schemas.openxmlformats.org/officeDocument/2006/relationships/font" Target="fonts/PlayfairDispl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4770462f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4770462f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Calculated team velocity for this iteration was ~.5points/day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Assuming team velocity to be constant (which it probably won’t be, as we will improve team velocity), we expect ~ 10 new points to be completed. However, since we have ~7points in progress from iteration 1, it is projected we have those completed and added into accepted stores for iteration 2. Thus, for iteration 2, we will have a total of 10 points + 7 points (from the “in progress” portion of previous iteration). Same idea applies for iteration 3.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4770462fd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4770462fd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4770462f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4770462f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Jian Ma - speaking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Storyboard?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4770462f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4770462f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a4a20ab36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a4a20ab36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a4770462fd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a4770462f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4a20ab36e_9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4a20ab36e_9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a4a20ab36e_9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a4a20ab36e_9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4770462fd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4770462fd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a4770462f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a4770462f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 CS 673  Professor Yuting Zhang</a:t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8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		Inner Circle	</a:t>
            </a:r>
            <a:endParaRPr b="1" sz="6800">
              <a:solidFill>
                <a:srgbClr val="00000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0652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1994575" y="3531677"/>
            <a:ext cx="5464800" cy="503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Team 1 : Wasupol, Peter, Ananya, Michael, Raef, Jian</a:t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994575" y="2382975"/>
            <a:ext cx="5464800" cy="503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Iteration 1</a:t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1994575" y="2957325"/>
            <a:ext cx="5464800" cy="5037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 CS 673  Professor Yuting Zhang</a:t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Management: Estimating Iterations </a:t>
            </a:r>
            <a:endParaRPr/>
          </a:p>
        </p:txBody>
      </p:sp>
      <p:sp>
        <p:nvSpPr>
          <p:cNvPr id="136" name="Google Shape;13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5482" y="1152475"/>
            <a:ext cx="4151993" cy="299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5475" y="4209626"/>
            <a:ext cx="4051650" cy="44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Learned: Iteration 1</a:t>
            </a:r>
            <a:endParaRPr/>
          </a:p>
        </p:txBody>
      </p:sp>
      <p:sp>
        <p:nvSpPr>
          <p:cNvPr id="144" name="Google Shape;14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Improve estimation metrics for each sprint requirement 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User stories can be broken down into separate components 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Account for overhead in learning Android development material</a:t>
            </a:r>
            <a:endParaRPr sz="1600"/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Team Member Communication.</a:t>
            </a:r>
            <a:endParaRPr sz="1600"/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Due to the lack of physical presence, we strive to improve manners to communicate with one another as efficiently as possible</a:t>
            </a:r>
            <a:endParaRPr sz="1600"/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Deal with time differences: recording meetings if important.</a:t>
            </a:r>
            <a:endParaRPr sz="1600"/>
          </a:p>
          <a:p>
            <a:pPr indent="0" lvl="0" marL="45720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240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37025"/>
            <a:ext cx="4174200" cy="37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With so many social media and applications, 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We still long for intimacy, privacy, and communication with our inner circles such as our close friends and loved ones.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We share our readings, music, opinions, and daily stories freely, We feel the same feel of our close ones, we feel that we are connected.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Here, we are a concrete person instead of a mixture of tags, titles, or fancy pictures.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Target audience: high school and college students, urban youth, and young professionals...</a:t>
            </a:r>
            <a:endParaRPr sz="170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2750" y="1649800"/>
            <a:ext cx="3334800" cy="333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3" y="0"/>
            <a:ext cx="2289876" cy="2862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Analysis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25" y="1152474"/>
            <a:ext cx="5668475" cy="3189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7076" y="345350"/>
            <a:ext cx="3160593" cy="4452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Iteration 1 Burndown Chart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3550" y="1333100"/>
            <a:ext cx="5426925" cy="322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 (Current)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266750" y="1319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	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17790" l="0" r="0" t="9056"/>
          <a:stretch/>
        </p:blipFill>
        <p:spPr>
          <a:xfrm>
            <a:off x="4032750" y="1485500"/>
            <a:ext cx="1707850" cy="13493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5613725" y="1121538"/>
            <a:ext cx="2766900" cy="13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Firebase Cloud Firestore</a:t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Database from Google Cloud Platform that provides ability to have real time services for mobile development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4">
            <a:alphaModFix/>
          </a:blip>
          <a:srcRect b="10530" l="0" r="0" t="0"/>
          <a:stretch/>
        </p:blipFill>
        <p:spPr>
          <a:xfrm>
            <a:off x="3380200" y="3707525"/>
            <a:ext cx="783675" cy="75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 rotWithShape="1">
          <a:blip r:embed="rId4">
            <a:alphaModFix/>
          </a:blip>
          <a:srcRect b="10530" l="0" r="0" t="0"/>
          <a:stretch/>
        </p:blipFill>
        <p:spPr>
          <a:xfrm>
            <a:off x="4432937" y="3707525"/>
            <a:ext cx="783675" cy="75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 rotWithShape="1">
          <a:blip r:embed="rId4">
            <a:alphaModFix/>
          </a:blip>
          <a:srcRect b="10530" l="0" r="0" t="0"/>
          <a:stretch/>
        </p:blipFill>
        <p:spPr>
          <a:xfrm>
            <a:off x="5442825" y="3707525"/>
            <a:ext cx="783675" cy="755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2" name="Google Shape;92;p17"/>
          <p:cNvCxnSpPr/>
          <p:nvPr/>
        </p:nvCxnSpPr>
        <p:spPr>
          <a:xfrm flipH="1" rot="10800000">
            <a:off x="3665275" y="2559300"/>
            <a:ext cx="766500" cy="109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Google Shape;93;p17"/>
          <p:cNvCxnSpPr/>
          <p:nvPr/>
        </p:nvCxnSpPr>
        <p:spPr>
          <a:xfrm flipH="1">
            <a:off x="3787825" y="2577900"/>
            <a:ext cx="749100" cy="105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4" name="Google Shape;94;p17"/>
          <p:cNvCxnSpPr/>
          <p:nvPr/>
        </p:nvCxnSpPr>
        <p:spPr>
          <a:xfrm flipH="1" rot="10800000">
            <a:off x="4877375" y="2571750"/>
            <a:ext cx="18600" cy="1070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5" name="Google Shape;95;p17"/>
          <p:cNvCxnSpPr/>
          <p:nvPr/>
        </p:nvCxnSpPr>
        <p:spPr>
          <a:xfrm>
            <a:off x="4970175" y="2571750"/>
            <a:ext cx="0" cy="109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7"/>
          <p:cNvCxnSpPr/>
          <p:nvPr/>
        </p:nvCxnSpPr>
        <p:spPr>
          <a:xfrm>
            <a:off x="5442825" y="2574738"/>
            <a:ext cx="643800" cy="1089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7" name="Google Shape;97;p17"/>
          <p:cNvCxnSpPr/>
          <p:nvPr/>
        </p:nvCxnSpPr>
        <p:spPr>
          <a:xfrm rot="10800000">
            <a:off x="5341575" y="2620950"/>
            <a:ext cx="573300" cy="104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" name="Google Shape;98;p17"/>
          <p:cNvSpPr txBox="1"/>
          <p:nvPr/>
        </p:nvSpPr>
        <p:spPr>
          <a:xfrm>
            <a:off x="2510551" y="965525"/>
            <a:ext cx="2676300" cy="11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Firebase Authentication</a:t>
            </a:r>
            <a:endParaRPr b="1" sz="13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200">
                <a:solidFill>
                  <a:srgbClr val="20212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UI libraries to authenticate users to application (Google Login, etc.)</a:t>
            </a:r>
            <a:r>
              <a:rPr lang="en"/>
              <a:t>	</a:t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3936550" y="4515275"/>
            <a:ext cx="19782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Mobile Users</a:t>
            </a:r>
            <a:endParaRPr/>
          </a:p>
        </p:txBody>
      </p:sp>
      <p:sp>
        <p:nvSpPr>
          <p:cNvPr id="100" name="Google Shape;100;p17"/>
          <p:cNvSpPr txBox="1"/>
          <p:nvPr/>
        </p:nvSpPr>
        <p:spPr>
          <a:xfrm>
            <a:off x="631825" y="2620950"/>
            <a:ext cx="3698700" cy="4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Real-time Data Updates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time data synchronization for connected applications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r>
              <a:rPr lang="en"/>
              <a:t> (Proposed)</a:t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1463" y="1017725"/>
            <a:ext cx="730107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Design (noSQL document type)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6349" y="1152476"/>
            <a:ext cx="4042200" cy="355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	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11700" y="1152475"/>
            <a:ext cx="8520600" cy="9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Code Structure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Kotlin class implementation for each application requirement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Required documentation comments for classes and functions </a:t>
            </a:r>
            <a:endParaRPr sz="1600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20" name="Google Shape;120;p20"/>
          <p:cNvSpPr txBox="1"/>
          <p:nvPr/>
        </p:nvSpPr>
        <p:spPr>
          <a:xfrm>
            <a:off x="662275" y="4116050"/>
            <a:ext cx="35652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 Documentation Example</a:t>
            </a:r>
            <a:endParaRPr/>
          </a:p>
        </p:txBody>
      </p:sp>
      <p:sp>
        <p:nvSpPr>
          <p:cNvPr id="121" name="Google Shape;121;p20"/>
          <p:cNvSpPr txBox="1"/>
          <p:nvPr/>
        </p:nvSpPr>
        <p:spPr>
          <a:xfrm>
            <a:off x="5023825" y="4116050"/>
            <a:ext cx="35652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Implementation</a:t>
            </a:r>
            <a:r>
              <a:rPr lang="en"/>
              <a:t> Example</a:t>
            </a:r>
            <a:endParaRPr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0375" y="2213575"/>
            <a:ext cx="2614326" cy="168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3825" y="2213575"/>
            <a:ext cx="2432474" cy="168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Management: Estimation </a:t>
            </a:r>
            <a:endParaRPr/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35918"/>
            <a:ext cx="8520597" cy="1707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